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en-JP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C63AFC37-982D-1C4C-A1CD-306D2ECFEB6C}" v="64" dt="2024-03-12T05:51:44.72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009"/>
    <p:restoredTop sz="94719"/>
  </p:normalViewPr>
  <p:slideViewPr>
    <p:cSldViewPr snapToGrid="0">
      <p:cViewPr varScale="1">
        <p:scale>
          <a:sx n="138" d="100"/>
          <a:sy n="138" d="100"/>
        </p:scale>
        <p:origin x="176" y="4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microsoft.com/office/2015/10/relationships/revisionInfo" Target="revisionInfo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C332A5-8A14-536F-DCBA-24B245C52C8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JP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B872236-33E6-C238-1165-B4DFBC06DD7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JP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049E2CA-874C-ECF8-8C01-7778F7F73F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48871C-C03F-1A49-A2FC-E2E3268C7A51}" type="datetimeFigureOut">
              <a:rPr lang="en-JP" smtClean="0"/>
              <a:t>2024/03/12</a:t>
            </a:fld>
            <a:endParaRPr lang="en-JP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233D4E-72A3-F1EC-0DEE-04657F63CB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JP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7A6B486-43CE-AC2B-9913-21A7540ECA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8FE80E-3D69-6E4C-892F-5695D1183731}" type="slidenum">
              <a:rPr lang="en-JP" smtClean="0"/>
              <a:t>‹#›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72065463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852557-BBFE-0AD2-90F9-BAA1D12188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JP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BCAEAB0-D15E-58B5-ED57-8F3DBCD8387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JP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CA968D0-1F92-B2F5-775B-64235FCB0B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48871C-C03F-1A49-A2FC-E2E3268C7A51}" type="datetimeFigureOut">
              <a:rPr lang="en-JP" smtClean="0"/>
              <a:t>2024/03/12</a:t>
            </a:fld>
            <a:endParaRPr lang="en-JP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E3CA03-B7A1-AE5C-7A38-9658A674D3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JP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C17E961-9771-1B16-4421-5C427A9309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8FE80E-3D69-6E4C-892F-5695D1183731}" type="slidenum">
              <a:rPr lang="en-JP" smtClean="0"/>
              <a:t>‹#›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18717114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2B321A3-1002-2034-AFDC-CB0622947C6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JP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FF94007-F053-1B94-1065-AC84140E992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JP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80BEFCF-0FBC-572A-8434-5DE641D044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48871C-C03F-1A49-A2FC-E2E3268C7A51}" type="datetimeFigureOut">
              <a:rPr lang="en-JP" smtClean="0"/>
              <a:t>2024/03/12</a:t>
            </a:fld>
            <a:endParaRPr lang="en-JP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E26B4CE-F314-08BF-F464-02B6E54FFC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JP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28FA43A-D775-2BA6-557C-523C2FAC2F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8FE80E-3D69-6E4C-892F-5695D1183731}" type="slidenum">
              <a:rPr lang="en-JP" smtClean="0"/>
              <a:t>‹#›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5481818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4A0218-50E4-F77F-5048-236DDD5D4D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JP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2F724A-5897-F1E0-32EF-B5E11C71F8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JP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DE8B261-1B26-EA30-841E-A44A2DB038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48871C-C03F-1A49-A2FC-E2E3268C7A51}" type="datetimeFigureOut">
              <a:rPr lang="en-JP" smtClean="0"/>
              <a:t>2024/03/12</a:t>
            </a:fld>
            <a:endParaRPr lang="en-JP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49803F8-2900-DC17-E74E-9A664F86A7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JP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79213B-36F6-5229-7694-E0FD6DE19A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8FE80E-3D69-6E4C-892F-5695D1183731}" type="slidenum">
              <a:rPr lang="en-JP" smtClean="0"/>
              <a:t>‹#›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16802203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921DE8-45BC-CA68-412C-7C8887C5B6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JP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51FE642-39D2-B811-6477-F3FDFB6FC9B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7ACB413-C878-9D90-B112-F6377B53C5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48871C-C03F-1A49-A2FC-E2E3268C7A51}" type="datetimeFigureOut">
              <a:rPr lang="en-JP" smtClean="0"/>
              <a:t>2024/03/12</a:t>
            </a:fld>
            <a:endParaRPr lang="en-JP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BE76D3A-BEDB-2B92-D1C8-8BDCD8C9F1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JP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51B8387-EBF8-4F18-DE56-113763ABCB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8FE80E-3D69-6E4C-892F-5695D1183731}" type="slidenum">
              <a:rPr lang="en-JP" smtClean="0"/>
              <a:t>‹#›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38112782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5139CD-21BA-A914-0797-C20AE1189F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JP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E4EA73-8987-E14A-73C1-8D576C8EABF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JP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85484F3-5668-BE1F-FC4D-A4C8B836EE9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JP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DD209C2-CF74-7304-72D7-C363AF41B2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48871C-C03F-1A49-A2FC-E2E3268C7A51}" type="datetimeFigureOut">
              <a:rPr lang="en-JP" smtClean="0"/>
              <a:t>2024/03/12</a:t>
            </a:fld>
            <a:endParaRPr lang="en-JP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2B8219C-74B6-728E-3094-790E39CC26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JP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0742AC5-28DF-2785-7ADC-BDBF917524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8FE80E-3D69-6E4C-892F-5695D1183731}" type="slidenum">
              <a:rPr lang="en-JP" smtClean="0"/>
              <a:t>‹#›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331910733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52B04A-FA05-CF67-68F7-E24418C7BA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JP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4450EB-D87C-15F5-79A7-9CF6BF95792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734808-A92E-B53E-1A0D-A372629770D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JP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FB9AA23-F988-733B-9A41-CB1E3ACCB87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0B49550-7258-1504-9B85-7C451B08D9C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JP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7444233-0345-8224-5B84-6C297FC6E1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48871C-C03F-1A49-A2FC-E2E3268C7A51}" type="datetimeFigureOut">
              <a:rPr lang="en-JP" smtClean="0"/>
              <a:t>2024/03/12</a:t>
            </a:fld>
            <a:endParaRPr lang="en-JP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4DA1435-A10C-37E6-D69F-7B240F8591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JP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39C4CDF-08D6-0113-CF48-81C1258546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8FE80E-3D69-6E4C-892F-5695D1183731}" type="slidenum">
              <a:rPr lang="en-JP" smtClean="0"/>
              <a:t>‹#›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371589008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1D291E-EF02-BDF1-988E-9B8B832EFE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JP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5D1C704-46EA-3D1F-E640-679B2B0F32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48871C-C03F-1A49-A2FC-E2E3268C7A51}" type="datetimeFigureOut">
              <a:rPr lang="en-JP" smtClean="0"/>
              <a:t>2024/03/12</a:t>
            </a:fld>
            <a:endParaRPr lang="en-JP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A130BDF-6011-A568-CFE9-4338C57090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JP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A87F035-78C3-9C88-C63C-37B447D151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8FE80E-3D69-6E4C-892F-5695D1183731}" type="slidenum">
              <a:rPr lang="en-JP" smtClean="0"/>
              <a:t>‹#›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78976127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8AB1A26-F02F-107F-31C7-40C4305C8E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48871C-C03F-1A49-A2FC-E2E3268C7A51}" type="datetimeFigureOut">
              <a:rPr lang="en-JP" smtClean="0"/>
              <a:t>2024/03/12</a:t>
            </a:fld>
            <a:endParaRPr lang="en-JP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C3895A9-D0A1-9284-46C6-F0118CDAB5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JP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2DD34C7-AD66-A89D-ACFD-650ABF5DB6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8FE80E-3D69-6E4C-892F-5695D1183731}" type="slidenum">
              <a:rPr lang="en-JP" smtClean="0"/>
              <a:t>‹#›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30841965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9EAE50-1819-1BDA-F229-B30BDF5495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JP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343BB7-CAFC-011D-3FFE-85FB2BA4900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JP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151ED1B-F39B-193B-D194-4DFAB50C209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B4EEB05-F826-4CCC-8BDC-2CA7DC7807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48871C-C03F-1A49-A2FC-E2E3268C7A51}" type="datetimeFigureOut">
              <a:rPr lang="en-JP" smtClean="0"/>
              <a:t>2024/03/12</a:t>
            </a:fld>
            <a:endParaRPr lang="en-JP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6B7145A-FF24-922E-5AD3-9866D870AE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JP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CFC253B-0894-7661-2C70-C1371A1D77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8FE80E-3D69-6E4C-892F-5695D1183731}" type="slidenum">
              <a:rPr lang="en-JP" smtClean="0"/>
              <a:t>‹#›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204146341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C4EACA-4735-3B49-43B1-488A091ABD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JP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1F2FB58-1C2C-A874-6E13-92CDF42E14C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JP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8BC84A2-17A3-CFD2-CD8E-3D3983AC3B8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702C8BA-A624-CE7F-F3C4-0F1BC2A773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48871C-C03F-1A49-A2FC-E2E3268C7A51}" type="datetimeFigureOut">
              <a:rPr lang="en-JP" smtClean="0"/>
              <a:t>2024/03/12</a:t>
            </a:fld>
            <a:endParaRPr lang="en-JP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A5401FE-2CE9-201E-79BA-B7E0D5277D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JP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BDB7E74-6AB6-5B54-3D58-FB5044205A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8FE80E-3D69-6E4C-892F-5695D1183731}" type="slidenum">
              <a:rPr lang="en-JP" smtClean="0"/>
              <a:t>‹#›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26676680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F9EA7FE-804A-4EE4-D992-AADCFBBE76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JP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23B4130-8EB3-9714-9262-2F67FB41AAA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JP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7ED8933-8C04-9001-C223-F1118785490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FA48871C-C03F-1A49-A2FC-E2E3268C7A51}" type="datetimeFigureOut">
              <a:rPr lang="en-JP" smtClean="0"/>
              <a:t>2024/03/12</a:t>
            </a:fld>
            <a:endParaRPr lang="en-JP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B7A8C3A-86D9-8EE1-ACAC-8961C013AC4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JP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C609D19-358F-FCCD-56A6-D50AB0C7305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C8FE80E-3D69-6E4C-892F-5695D1183731}" type="slidenum">
              <a:rPr lang="en-JP" smtClean="0"/>
              <a:t>‹#›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41398396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JP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367B9451-A1A8-C07D-3E19-F7531141A99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5490" y="0"/>
            <a:ext cx="2990276" cy="6857994"/>
          </a:xfrm>
          <a:prstGeom prst="rect">
            <a:avLst/>
          </a:prstGeom>
        </p:spPr>
      </p:pic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585C7227-4C5A-96BC-96CF-1220015F7103}"/>
              </a:ext>
            </a:extLst>
          </p:cNvPr>
          <p:cNvCxnSpPr/>
          <p:nvPr/>
        </p:nvCxnSpPr>
        <p:spPr>
          <a:xfrm flipH="1">
            <a:off x="2261216" y="3232727"/>
            <a:ext cx="1293091" cy="0"/>
          </a:xfrm>
          <a:prstGeom prst="straightConnector1">
            <a:avLst/>
          </a:prstGeom>
          <a:ln w="63500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B9F0B29A-E607-2ED2-2CDD-9F289FF09DA9}"/>
              </a:ext>
            </a:extLst>
          </p:cNvPr>
          <p:cNvSpPr txBox="1"/>
          <p:nvPr/>
        </p:nvSpPr>
        <p:spPr>
          <a:xfrm>
            <a:off x="2624515" y="2863395"/>
            <a:ext cx="7697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JP" b="1" dirty="0">
                <a:solidFill>
                  <a:srgbClr val="FF0000"/>
                </a:solidFill>
              </a:rPr>
              <a:t>Press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D70540D-3D11-3B56-9F6C-E29444D6C23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11509" y="0"/>
            <a:ext cx="3168981" cy="6858000"/>
          </a:xfrm>
          <a:prstGeom prst="rect">
            <a:avLst/>
          </a:prstGeom>
        </p:spPr>
      </p:pic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217946FA-30FB-3EEA-5338-289CDE9F40FF}"/>
              </a:ext>
            </a:extLst>
          </p:cNvPr>
          <p:cNvCxnSpPr/>
          <p:nvPr/>
        </p:nvCxnSpPr>
        <p:spPr>
          <a:xfrm flipH="1">
            <a:off x="7033944" y="5357091"/>
            <a:ext cx="1293091" cy="0"/>
          </a:xfrm>
          <a:prstGeom prst="straightConnector1">
            <a:avLst/>
          </a:prstGeom>
          <a:ln w="63500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CA038FA5-DD82-675E-C5D7-4396D0691326}"/>
              </a:ext>
            </a:extLst>
          </p:cNvPr>
          <p:cNvSpPr txBox="1"/>
          <p:nvPr/>
        </p:nvSpPr>
        <p:spPr>
          <a:xfrm>
            <a:off x="7397243" y="4987759"/>
            <a:ext cx="7697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JP" b="1" dirty="0">
                <a:solidFill>
                  <a:srgbClr val="FF0000"/>
                </a:solidFill>
              </a:rPr>
              <a:t>Press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74D84981-B7DB-A762-EFC3-DBF896F6557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797721" y="-6"/>
            <a:ext cx="3168981" cy="685800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A72AE6B3-8937-EF5C-0FFA-8EFCFCB6DD8F}"/>
              </a:ext>
            </a:extLst>
          </p:cNvPr>
          <p:cNvSpPr txBox="1"/>
          <p:nvPr/>
        </p:nvSpPr>
        <p:spPr>
          <a:xfrm>
            <a:off x="9629160" y="2854159"/>
            <a:ext cx="15615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JP" b="1" dirty="0">
                <a:solidFill>
                  <a:srgbClr val="FF0000"/>
                </a:solidFill>
              </a:rPr>
              <a:t>Type Login ID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DC473A2-A1D4-3B7B-3D64-2BFADFC76E69}"/>
              </a:ext>
            </a:extLst>
          </p:cNvPr>
          <p:cNvSpPr txBox="1"/>
          <p:nvPr/>
        </p:nvSpPr>
        <p:spPr>
          <a:xfrm>
            <a:off x="9550404" y="3260435"/>
            <a:ext cx="17330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JP" b="1" dirty="0">
                <a:solidFill>
                  <a:srgbClr val="FF0000"/>
                </a:solidFill>
              </a:rPr>
              <a:t>Type Password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BE1253A-BFA7-C55A-3BE0-969D2E5CA293}"/>
              </a:ext>
            </a:extLst>
          </p:cNvPr>
          <p:cNvSpPr txBox="1"/>
          <p:nvPr/>
        </p:nvSpPr>
        <p:spPr>
          <a:xfrm>
            <a:off x="8742304" y="3629767"/>
            <a:ext cx="330250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JP" sz="1200" b="1" dirty="0"/>
              <a:t>activate FaceID authentication for future use</a:t>
            </a:r>
          </a:p>
        </p:txBody>
      </p:sp>
    </p:spTree>
    <p:extLst>
      <p:ext uri="{BB962C8B-B14F-4D97-AF65-F5344CB8AC3E}">
        <p14:creationId xmlns:p14="http://schemas.microsoft.com/office/powerpoint/2010/main" val="26629521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9C82A20D-5D9B-EDDF-5D30-AEEF625CC5D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3168981" cy="6858000"/>
          </a:xfrm>
          <a:prstGeom prst="rect">
            <a:avLst/>
          </a:prstGeom>
        </p:spPr>
      </p:pic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72CF263F-2552-824D-A393-A3E28FBF6340}"/>
              </a:ext>
            </a:extLst>
          </p:cNvPr>
          <p:cNvCxnSpPr/>
          <p:nvPr/>
        </p:nvCxnSpPr>
        <p:spPr>
          <a:xfrm flipH="1">
            <a:off x="2907761" y="5126182"/>
            <a:ext cx="1293091" cy="0"/>
          </a:xfrm>
          <a:prstGeom prst="straightConnector1">
            <a:avLst/>
          </a:prstGeom>
          <a:ln w="63500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44C715C0-077E-5159-4C44-54966089851C}"/>
              </a:ext>
            </a:extLst>
          </p:cNvPr>
          <p:cNvSpPr txBox="1"/>
          <p:nvPr/>
        </p:nvSpPr>
        <p:spPr>
          <a:xfrm>
            <a:off x="3271060" y="4756850"/>
            <a:ext cx="7697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JP" b="1" dirty="0">
                <a:solidFill>
                  <a:srgbClr val="FF0000"/>
                </a:solidFill>
              </a:rPr>
              <a:t>Press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2593C4E-A6DC-A606-9677-6C0FE7D24A6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11509" y="0"/>
            <a:ext cx="3168981" cy="68580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CE49451D-1BE3-E40C-67A6-8A921FC5A739}"/>
              </a:ext>
            </a:extLst>
          </p:cNvPr>
          <p:cNvSpPr txBox="1"/>
          <p:nvPr/>
        </p:nvSpPr>
        <p:spPr>
          <a:xfrm>
            <a:off x="4582624" y="6142305"/>
            <a:ext cx="259403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JP" sz="1200" b="1" dirty="0">
                <a:solidFill>
                  <a:srgbClr val="FF0000"/>
                </a:solidFill>
              </a:rPr>
              <a:t>(Optional: You will see this screen, if you did not change password for sometime)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5BB5DB63-5769-C15D-749B-4628E9721F4C}"/>
              </a:ext>
            </a:extLst>
          </p:cNvPr>
          <p:cNvCxnSpPr>
            <a:cxnSpLocks/>
          </p:cNvCxnSpPr>
          <p:nvPr/>
        </p:nvCxnSpPr>
        <p:spPr>
          <a:xfrm flipH="1">
            <a:off x="7433579" y="4618182"/>
            <a:ext cx="962276" cy="0"/>
          </a:xfrm>
          <a:prstGeom prst="straightConnector1">
            <a:avLst/>
          </a:prstGeom>
          <a:ln w="63500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519E97E9-F9A7-8B8B-5531-F710246E6802}"/>
              </a:ext>
            </a:extLst>
          </p:cNvPr>
          <p:cNvSpPr txBox="1"/>
          <p:nvPr/>
        </p:nvSpPr>
        <p:spPr>
          <a:xfrm>
            <a:off x="7626092" y="4248850"/>
            <a:ext cx="7697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JP" b="1" dirty="0">
                <a:solidFill>
                  <a:srgbClr val="FF0000"/>
                </a:solidFill>
              </a:rPr>
              <a:t>Press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80EE09F0-FC07-1D56-B295-2F047A33E8C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14234" y="0"/>
            <a:ext cx="3168981" cy="6858000"/>
          </a:xfrm>
          <a:prstGeom prst="rect">
            <a:avLst/>
          </a:prstGeom>
        </p:spPr>
      </p:pic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D969C634-4E18-6849-A62A-CAFEDBDC5B66}"/>
              </a:ext>
            </a:extLst>
          </p:cNvPr>
          <p:cNvCxnSpPr>
            <a:cxnSpLocks/>
          </p:cNvCxnSpPr>
          <p:nvPr/>
        </p:nvCxnSpPr>
        <p:spPr>
          <a:xfrm>
            <a:off x="10098724" y="3805566"/>
            <a:ext cx="9236" cy="1126775"/>
          </a:xfrm>
          <a:prstGeom prst="straightConnector1">
            <a:avLst/>
          </a:prstGeom>
          <a:ln w="63500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977315B8-E0D3-0BF8-9C64-FABB40F99CF1}"/>
              </a:ext>
            </a:extLst>
          </p:cNvPr>
          <p:cNvSpPr txBox="1"/>
          <p:nvPr/>
        </p:nvSpPr>
        <p:spPr>
          <a:xfrm>
            <a:off x="9482601" y="3521425"/>
            <a:ext cx="14237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JP" b="1" dirty="0">
                <a:solidFill>
                  <a:srgbClr val="FF0000"/>
                </a:solidFill>
              </a:rPr>
              <a:t>Scroll down</a:t>
            </a:r>
          </a:p>
        </p:txBody>
      </p:sp>
    </p:spTree>
    <p:extLst>
      <p:ext uri="{BB962C8B-B14F-4D97-AF65-F5344CB8AC3E}">
        <p14:creationId xmlns:p14="http://schemas.microsoft.com/office/powerpoint/2010/main" val="215752209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5C1CBE8C-36AC-6C06-BB1E-7A08CC98C2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3168981" cy="6858000"/>
          </a:xfrm>
          <a:prstGeom prst="rect">
            <a:avLst/>
          </a:prstGeom>
        </p:spPr>
      </p:pic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AA195C39-9265-F913-55F3-935F4025DD70}"/>
              </a:ext>
            </a:extLst>
          </p:cNvPr>
          <p:cNvCxnSpPr/>
          <p:nvPr/>
        </p:nvCxnSpPr>
        <p:spPr>
          <a:xfrm flipH="1">
            <a:off x="2870816" y="4516582"/>
            <a:ext cx="1293091" cy="0"/>
          </a:xfrm>
          <a:prstGeom prst="straightConnector1">
            <a:avLst/>
          </a:prstGeom>
          <a:ln w="63500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2666097F-7F6B-7FAA-5226-EFED1F8453C6}"/>
              </a:ext>
            </a:extLst>
          </p:cNvPr>
          <p:cNvSpPr txBox="1"/>
          <p:nvPr/>
        </p:nvSpPr>
        <p:spPr>
          <a:xfrm>
            <a:off x="3234115" y="4147250"/>
            <a:ext cx="7697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JP" b="1" dirty="0">
                <a:solidFill>
                  <a:srgbClr val="FF0000"/>
                </a:solidFill>
              </a:rPr>
              <a:t>Press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3AB82EA-B47B-2F9D-C4E6-A8628814434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11509" y="0"/>
            <a:ext cx="3168981" cy="6858000"/>
          </a:xfrm>
          <a:prstGeom prst="rect">
            <a:avLst/>
          </a:prstGeom>
        </p:spPr>
      </p:pic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93ACCF38-B87A-4F44-0262-B884B4CFABB2}"/>
              </a:ext>
            </a:extLst>
          </p:cNvPr>
          <p:cNvCxnSpPr>
            <a:cxnSpLocks/>
          </p:cNvCxnSpPr>
          <p:nvPr/>
        </p:nvCxnSpPr>
        <p:spPr>
          <a:xfrm flipH="1">
            <a:off x="7452052" y="3241964"/>
            <a:ext cx="960921" cy="0"/>
          </a:xfrm>
          <a:prstGeom prst="straightConnector1">
            <a:avLst/>
          </a:prstGeom>
          <a:ln w="63500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428EC5A1-CDA9-E723-A6DB-1AC9CA33CFF7}"/>
              </a:ext>
            </a:extLst>
          </p:cNvPr>
          <p:cNvSpPr txBox="1"/>
          <p:nvPr/>
        </p:nvSpPr>
        <p:spPr>
          <a:xfrm>
            <a:off x="7643210" y="2872632"/>
            <a:ext cx="7697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JP" b="1" dirty="0">
                <a:solidFill>
                  <a:srgbClr val="FF0000"/>
                </a:solidFill>
              </a:rPr>
              <a:t>Press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2FA500F-1D17-D5D1-5E9B-6ACB1DEE2ED6}"/>
              </a:ext>
            </a:extLst>
          </p:cNvPr>
          <p:cNvSpPr txBox="1"/>
          <p:nvPr/>
        </p:nvSpPr>
        <p:spPr>
          <a:xfrm>
            <a:off x="5872754" y="2741827"/>
            <a:ext cx="1560042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JP" sz="1100" dirty="0"/>
              <a:t>(transfer to Toho bank)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B433A19-4038-4313-F5C9-1ACDB08D134B}"/>
              </a:ext>
            </a:extLst>
          </p:cNvPr>
          <p:cNvSpPr txBox="1"/>
          <p:nvPr/>
        </p:nvSpPr>
        <p:spPr>
          <a:xfrm>
            <a:off x="5782184" y="3111159"/>
            <a:ext cx="1741182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JP" sz="1100" dirty="0"/>
              <a:t>(transfer to Another bank)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D469AFA8-A7DB-17D3-857D-F3464A4A27E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758658" y="0"/>
            <a:ext cx="3168981" cy="6858000"/>
          </a:xfrm>
          <a:prstGeom prst="rect">
            <a:avLst/>
          </a:prstGeom>
        </p:spPr>
      </p:pic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4C847BA1-CC08-B15A-5EE0-B59B4F29B14B}"/>
              </a:ext>
            </a:extLst>
          </p:cNvPr>
          <p:cNvCxnSpPr>
            <a:cxnSpLocks/>
          </p:cNvCxnSpPr>
          <p:nvPr/>
        </p:nvCxnSpPr>
        <p:spPr>
          <a:xfrm>
            <a:off x="8294255" y="4756727"/>
            <a:ext cx="760757" cy="0"/>
          </a:xfrm>
          <a:prstGeom prst="straightConnector1">
            <a:avLst/>
          </a:prstGeom>
          <a:ln w="63500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26A5A015-D19C-47A1-4A8E-0BE6A4F1E1D7}"/>
              </a:ext>
            </a:extLst>
          </p:cNvPr>
          <p:cNvSpPr txBox="1"/>
          <p:nvPr/>
        </p:nvSpPr>
        <p:spPr>
          <a:xfrm>
            <a:off x="7903516" y="4394384"/>
            <a:ext cx="7697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JP" b="1" dirty="0">
                <a:solidFill>
                  <a:srgbClr val="FF0000"/>
                </a:solidFill>
              </a:rPr>
              <a:t>Press</a:t>
            </a:r>
          </a:p>
        </p:txBody>
      </p:sp>
    </p:spTree>
    <p:extLst>
      <p:ext uri="{BB962C8B-B14F-4D97-AF65-F5344CB8AC3E}">
        <p14:creationId xmlns:p14="http://schemas.microsoft.com/office/powerpoint/2010/main" val="264570446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70E1A34A-7061-94C6-F9F0-ED3BC0C9D4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291" y="0"/>
            <a:ext cx="3168981" cy="6858000"/>
          </a:xfrm>
          <a:prstGeom prst="rect">
            <a:avLst/>
          </a:prstGeom>
        </p:spPr>
      </p:pic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8477ABE0-0BC8-2DD9-5C55-EE3B992933C6}"/>
              </a:ext>
            </a:extLst>
          </p:cNvPr>
          <p:cNvCxnSpPr/>
          <p:nvPr/>
        </p:nvCxnSpPr>
        <p:spPr>
          <a:xfrm flipH="1">
            <a:off x="2892973" y="2530763"/>
            <a:ext cx="1293091" cy="0"/>
          </a:xfrm>
          <a:prstGeom prst="straightConnector1">
            <a:avLst/>
          </a:prstGeom>
          <a:ln w="63500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FEB591AB-FFFF-5E62-002C-52D2FFE11288}"/>
              </a:ext>
            </a:extLst>
          </p:cNvPr>
          <p:cNvSpPr txBox="1"/>
          <p:nvPr/>
        </p:nvSpPr>
        <p:spPr>
          <a:xfrm>
            <a:off x="3175136" y="1656607"/>
            <a:ext cx="148198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JP" sz="1600" b="1" dirty="0">
                <a:solidFill>
                  <a:srgbClr val="FF0000"/>
                </a:solidFill>
              </a:rPr>
              <a:t>Step 1:</a:t>
            </a:r>
          </a:p>
          <a:p>
            <a:r>
              <a:rPr lang="en-JP" sz="1600" b="1" dirty="0">
                <a:solidFill>
                  <a:srgbClr val="FF0000"/>
                </a:solidFill>
              </a:rPr>
              <a:t>Using JP keyboard</a:t>
            </a:r>
          </a:p>
          <a:p>
            <a:endParaRPr lang="en-JP" sz="1600" b="1" dirty="0">
              <a:solidFill>
                <a:srgbClr val="FF0000"/>
              </a:solidFill>
            </a:endParaRPr>
          </a:p>
          <a:p>
            <a:r>
              <a:rPr lang="en-JP" sz="1600" b="1" dirty="0">
                <a:solidFill>
                  <a:srgbClr val="FF0000"/>
                </a:solidFill>
              </a:rPr>
              <a:t>enter first character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14F79982-4C58-D3FE-4D1D-E749475E7312}"/>
              </a:ext>
            </a:extLst>
          </p:cNvPr>
          <p:cNvCxnSpPr>
            <a:cxnSpLocks/>
          </p:cNvCxnSpPr>
          <p:nvPr/>
        </p:nvCxnSpPr>
        <p:spPr>
          <a:xfrm flipH="1" flipV="1">
            <a:off x="2706255" y="3226267"/>
            <a:ext cx="832180" cy="405467"/>
          </a:xfrm>
          <a:prstGeom prst="straightConnector1">
            <a:avLst/>
          </a:prstGeom>
          <a:ln w="63500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A395E3BD-9FCB-E1B2-FB61-FB66DD358395}"/>
              </a:ext>
            </a:extLst>
          </p:cNvPr>
          <p:cNvSpPr txBox="1"/>
          <p:nvPr/>
        </p:nvSpPr>
        <p:spPr>
          <a:xfrm>
            <a:off x="3538435" y="3348540"/>
            <a:ext cx="148198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JP" sz="1600" b="1" dirty="0">
                <a:solidFill>
                  <a:srgbClr val="FF0000"/>
                </a:solidFill>
              </a:rPr>
              <a:t>Step 2:</a:t>
            </a:r>
          </a:p>
          <a:p>
            <a:r>
              <a:rPr lang="en-JP" sz="1600" b="1" dirty="0">
                <a:solidFill>
                  <a:srgbClr val="FF0000"/>
                </a:solidFill>
              </a:rPr>
              <a:t>Press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114B9928-7F23-2DAE-CDFB-BA3BDB8B7F3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5982" y="0"/>
            <a:ext cx="3168981" cy="6858000"/>
          </a:xfrm>
          <a:prstGeom prst="rect">
            <a:avLst/>
          </a:prstGeom>
        </p:spPr>
      </p:pic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948BB67D-4612-5199-BCB9-3D4030FA3271}"/>
              </a:ext>
            </a:extLst>
          </p:cNvPr>
          <p:cNvCxnSpPr>
            <a:cxnSpLocks/>
          </p:cNvCxnSpPr>
          <p:nvPr/>
        </p:nvCxnSpPr>
        <p:spPr>
          <a:xfrm flipH="1">
            <a:off x="7442815" y="3075710"/>
            <a:ext cx="960921" cy="0"/>
          </a:xfrm>
          <a:prstGeom prst="straightConnector1">
            <a:avLst/>
          </a:prstGeom>
          <a:ln w="63500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F3ED8CE2-B227-1C43-85DC-15A8B826B9ED}"/>
              </a:ext>
            </a:extLst>
          </p:cNvPr>
          <p:cNvSpPr txBox="1"/>
          <p:nvPr/>
        </p:nvSpPr>
        <p:spPr>
          <a:xfrm>
            <a:off x="7693345" y="2614045"/>
            <a:ext cx="108916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JP" b="1" dirty="0">
                <a:solidFill>
                  <a:srgbClr val="FF0000"/>
                </a:solidFill>
              </a:rPr>
              <a:t>Choose</a:t>
            </a:r>
          </a:p>
          <a:p>
            <a:endParaRPr lang="en-JP" b="1" dirty="0">
              <a:solidFill>
                <a:srgbClr val="FF0000"/>
              </a:solidFill>
            </a:endParaRPr>
          </a:p>
          <a:p>
            <a:r>
              <a:rPr lang="en-JP" b="1" dirty="0">
                <a:solidFill>
                  <a:srgbClr val="FF0000"/>
                </a:solidFill>
              </a:rPr>
              <a:t> bank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0A5E1F2-8430-0A07-0B0C-251144654F60}"/>
              </a:ext>
            </a:extLst>
          </p:cNvPr>
          <p:cNvSpPr txBox="1"/>
          <p:nvPr/>
        </p:nvSpPr>
        <p:spPr>
          <a:xfrm>
            <a:off x="5774481" y="2918490"/>
            <a:ext cx="85311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JP" sz="1400" dirty="0">
                <a:solidFill>
                  <a:srgbClr val="FF0000"/>
                </a:solidFill>
              </a:rPr>
              <a:t>(Mizuho)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A468B3BC-7A1A-4D13-CF90-2421E3DE07E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012033" y="1"/>
            <a:ext cx="3168981" cy="6858000"/>
          </a:xfrm>
          <a:prstGeom prst="rect">
            <a:avLst/>
          </a:prstGeom>
        </p:spPr>
      </p:pic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1756C498-2595-7067-69A6-86F6B8E6F9AA}"/>
              </a:ext>
            </a:extLst>
          </p:cNvPr>
          <p:cNvCxnSpPr>
            <a:cxnSpLocks/>
          </p:cNvCxnSpPr>
          <p:nvPr/>
        </p:nvCxnSpPr>
        <p:spPr>
          <a:xfrm flipV="1">
            <a:off x="8560178" y="2992582"/>
            <a:ext cx="842440" cy="1099127"/>
          </a:xfrm>
          <a:prstGeom prst="straightConnector1">
            <a:avLst/>
          </a:prstGeom>
          <a:ln w="63500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22F049E2-AAD1-9D3D-406C-916603D4F1C2}"/>
              </a:ext>
            </a:extLst>
          </p:cNvPr>
          <p:cNvSpPr txBox="1"/>
          <p:nvPr/>
        </p:nvSpPr>
        <p:spPr>
          <a:xfrm>
            <a:off x="7744962" y="3974879"/>
            <a:ext cx="154681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JP" b="1" dirty="0">
                <a:solidFill>
                  <a:srgbClr val="FF0000"/>
                </a:solidFill>
              </a:rPr>
              <a:t>Step 1:</a:t>
            </a:r>
          </a:p>
          <a:p>
            <a:r>
              <a:rPr lang="en-JP" b="1" dirty="0">
                <a:solidFill>
                  <a:srgbClr val="FF0000"/>
                </a:solidFill>
              </a:rPr>
              <a:t>Enter the branch name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0C49DF1D-C2DE-12BD-2A96-AC24F35FB6F2}"/>
              </a:ext>
            </a:extLst>
          </p:cNvPr>
          <p:cNvSpPr txBox="1"/>
          <p:nvPr/>
        </p:nvSpPr>
        <p:spPr>
          <a:xfrm>
            <a:off x="10669688" y="3936251"/>
            <a:ext cx="154681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JP" b="1" dirty="0">
                <a:solidFill>
                  <a:srgbClr val="FF0000"/>
                </a:solidFill>
              </a:rPr>
              <a:t>Step 2:</a:t>
            </a:r>
          </a:p>
          <a:p>
            <a:r>
              <a:rPr lang="en-JP" b="1" dirty="0">
                <a:solidFill>
                  <a:srgbClr val="FF0000"/>
                </a:solidFill>
              </a:rPr>
              <a:t>Press</a:t>
            </a:r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C657276F-BE14-2823-D61A-EE3C2DF330B0}"/>
              </a:ext>
            </a:extLst>
          </p:cNvPr>
          <p:cNvCxnSpPr>
            <a:cxnSpLocks/>
          </p:cNvCxnSpPr>
          <p:nvPr/>
        </p:nvCxnSpPr>
        <p:spPr>
          <a:xfrm flipH="1" flipV="1">
            <a:off x="10370596" y="3640927"/>
            <a:ext cx="611440" cy="333952"/>
          </a:xfrm>
          <a:prstGeom prst="straightConnector1">
            <a:avLst/>
          </a:prstGeom>
          <a:ln w="63500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5479890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D1C2EEC5-FC44-FA91-CCC4-C27B906C551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57327" y="0"/>
            <a:ext cx="3168981" cy="68580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C767EA16-7467-8A1F-B8FD-A61612F8200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3168981" cy="6858000"/>
          </a:xfrm>
          <a:prstGeom prst="rect">
            <a:avLst/>
          </a:prstGeom>
        </p:spPr>
      </p:pic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D4FDC8D5-190E-FF60-8DFE-C3C59EBEFD56}"/>
              </a:ext>
            </a:extLst>
          </p:cNvPr>
          <p:cNvCxnSpPr>
            <a:cxnSpLocks/>
          </p:cNvCxnSpPr>
          <p:nvPr/>
        </p:nvCxnSpPr>
        <p:spPr>
          <a:xfrm flipH="1">
            <a:off x="2521528" y="3023533"/>
            <a:ext cx="1016907" cy="0"/>
          </a:xfrm>
          <a:prstGeom prst="straightConnector1">
            <a:avLst/>
          </a:prstGeom>
          <a:ln w="63500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0B170EDC-39A8-013E-3271-7F31E184D747}"/>
              </a:ext>
            </a:extLst>
          </p:cNvPr>
          <p:cNvSpPr txBox="1"/>
          <p:nvPr/>
        </p:nvSpPr>
        <p:spPr>
          <a:xfrm>
            <a:off x="3104325" y="2438758"/>
            <a:ext cx="148198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JP" sz="1600" b="1" dirty="0">
                <a:solidFill>
                  <a:srgbClr val="FF0000"/>
                </a:solidFill>
              </a:rPr>
              <a:t>Choose </a:t>
            </a:r>
          </a:p>
          <a:p>
            <a:r>
              <a:rPr lang="en-JP" sz="1600" b="1" dirty="0">
                <a:solidFill>
                  <a:srgbClr val="FF0000"/>
                </a:solidFill>
              </a:rPr>
              <a:t>branch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73710C6-8457-4465-B88B-A7789E245996}"/>
              </a:ext>
            </a:extLst>
          </p:cNvPr>
          <p:cNvSpPr txBox="1"/>
          <p:nvPr/>
        </p:nvSpPr>
        <p:spPr>
          <a:xfrm>
            <a:off x="891466" y="2869644"/>
            <a:ext cx="163006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JP" sz="1400" dirty="0"/>
              <a:t>(Aizu main branch)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F50D91C1-F022-DAFD-A521-75C37A37AD6A}"/>
              </a:ext>
            </a:extLst>
          </p:cNvPr>
          <p:cNvCxnSpPr>
            <a:cxnSpLocks/>
          </p:cNvCxnSpPr>
          <p:nvPr/>
        </p:nvCxnSpPr>
        <p:spPr>
          <a:xfrm flipH="1">
            <a:off x="6737322" y="2607896"/>
            <a:ext cx="1016907" cy="0"/>
          </a:xfrm>
          <a:prstGeom prst="straightConnector1">
            <a:avLst/>
          </a:prstGeom>
          <a:ln w="63500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C61587EA-ED2B-9BAA-FEDB-67BF826CAB73}"/>
              </a:ext>
            </a:extLst>
          </p:cNvPr>
          <p:cNvSpPr txBox="1"/>
          <p:nvPr/>
        </p:nvSpPr>
        <p:spPr>
          <a:xfrm>
            <a:off x="7013238" y="1961703"/>
            <a:ext cx="1481982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JP" sz="1600" b="1" dirty="0">
                <a:solidFill>
                  <a:srgbClr val="FF0000"/>
                </a:solidFill>
              </a:rPr>
              <a:t>1. Enter the account </a:t>
            </a:r>
          </a:p>
          <a:p>
            <a:endParaRPr lang="en-JP" sz="1600" b="1" dirty="0">
              <a:solidFill>
                <a:srgbClr val="FF0000"/>
              </a:solidFill>
            </a:endParaRPr>
          </a:p>
          <a:p>
            <a:r>
              <a:rPr lang="en-JP" sz="1600" b="1" dirty="0">
                <a:solidFill>
                  <a:srgbClr val="FF0000"/>
                </a:solidFill>
              </a:rPr>
              <a:t>number for whom money needs to be sent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A34E82C9-5700-94CD-FD9B-302CCEDEAD56}"/>
              </a:ext>
            </a:extLst>
          </p:cNvPr>
          <p:cNvCxnSpPr>
            <a:cxnSpLocks/>
          </p:cNvCxnSpPr>
          <p:nvPr/>
        </p:nvCxnSpPr>
        <p:spPr>
          <a:xfrm flipH="1">
            <a:off x="6737322" y="5711314"/>
            <a:ext cx="1016907" cy="0"/>
          </a:xfrm>
          <a:prstGeom prst="straightConnector1">
            <a:avLst/>
          </a:prstGeom>
          <a:ln w="63500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FD4C6CEF-B057-A31C-AAFC-8BE4DED830C7}"/>
              </a:ext>
            </a:extLst>
          </p:cNvPr>
          <p:cNvSpPr txBox="1"/>
          <p:nvPr/>
        </p:nvSpPr>
        <p:spPr>
          <a:xfrm>
            <a:off x="7085046" y="5341982"/>
            <a:ext cx="971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JP" dirty="0">
                <a:solidFill>
                  <a:srgbClr val="FF0000"/>
                </a:solidFill>
              </a:rPr>
              <a:t>2. Press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C01AAFEE-C545-2698-4301-D24383CCC13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885197" y="0"/>
            <a:ext cx="3168981" cy="6858000"/>
          </a:xfrm>
          <a:prstGeom prst="rect">
            <a:avLst/>
          </a:prstGeom>
        </p:spPr>
      </p:pic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35378D46-856C-1044-F281-DC30CCB0D802}"/>
              </a:ext>
            </a:extLst>
          </p:cNvPr>
          <p:cNvCxnSpPr>
            <a:cxnSpLocks/>
          </p:cNvCxnSpPr>
          <p:nvPr/>
        </p:nvCxnSpPr>
        <p:spPr>
          <a:xfrm>
            <a:off x="8495220" y="1431636"/>
            <a:ext cx="812800" cy="0"/>
          </a:xfrm>
          <a:prstGeom prst="straightConnector1">
            <a:avLst/>
          </a:prstGeom>
          <a:ln w="63500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96831B5E-DC46-D186-CE39-1FFDB21D914E}"/>
              </a:ext>
            </a:extLst>
          </p:cNvPr>
          <p:cNvSpPr txBox="1"/>
          <p:nvPr/>
        </p:nvSpPr>
        <p:spPr>
          <a:xfrm>
            <a:off x="7398327" y="865575"/>
            <a:ext cx="179791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JP" dirty="0">
                <a:solidFill>
                  <a:srgbClr val="FF0000"/>
                </a:solidFill>
              </a:rPr>
              <a:t>1. Type amount to send</a:t>
            </a:r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3728F23D-29BC-355F-6D50-3D35D3A9D585}"/>
              </a:ext>
            </a:extLst>
          </p:cNvPr>
          <p:cNvCxnSpPr>
            <a:cxnSpLocks/>
          </p:cNvCxnSpPr>
          <p:nvPr/>
        </p:nvCxnSpPr>
        <p:spPr>
          <a:xfrm flipV="1">
            <a:off x="8375322" y="2530764"/>
            <a:ext cx="820919" cy="1412431"/>
          </a:xfrm>
          <a:prstGeom prst="straightConnector1">
            <a:avLst/>
          </a:prstGeom>
          <a:ln w="63500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0AD4CD9A-91A8-97A6-57BB-4938B1FFF338}"/>
              </a:ext>
            </a:extLst>
          </p:cNvPr>
          <p:cNvSpPr txBox="1"/>
          <p:nvPr/>
        </p:nvSpPr>
        <p:spPr>
          <a:xfrm>
            <a:off x="7357200" y="3821119"/>
            <a:ext cx="180015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JP" dirty="0">
                <a:solidFill>
                  <a:srgbClr val="FF0000"/>
                </a:solidFill>
              </a:rPr>
              <a:t>2. Write the name of the sendor/person</a:t>
            </a:r>
          </a:p>
        </p:txBody>
      </p: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DD81B919-D010-57CA-4F0C-B8B4CF541964}"/>
              </a:ext>
            </a:extLst>
          </p:cNvPr>
          <p:cNvCxnSpPr>
            <a:cxnSpLocks/>
          </p:cNvCxnSpPr>
          <p:nvPr/>
        </p:nvCxnSpPr>
        <p:spPr>
          <a:xfrm flipH="1">
            <a:off x="11037271" y="3821889"/>
            <a:ext cx="1016907" cy="0"/>
          </a:xfrm>
          <a:prstGeom prst="straightConnector1">
            <a:avLst/>
          </a:prstGeom>
          <a:ln w="63500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B7319A76-9C90-1DCA-2764-F39443CF542C}"/>
              </a:ext>
            </a:extLst>
          </p:cNvPr>
          <p:cNvSpPr txBox="1"/>
          <p:nvPr/>
        </p:nvSpPr>
        <p:spPr>
          <a:xfrm>
            <a:off x="10738309" y="3325983"/>
            <a:ext cx="971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JP" dirty="0">
                <a:solidFill>
                  <a:srgbClr val="FF0000"/>
                </a:solidFill>
              </a:rPr>
              <a:t>3. Press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E6819986-513C-8A7D-0AD3-40B9FB2C5E95}"/>
              </a:ext>
            </a:extLst>
          </p:cNvPr>
          <p:cNvSpPr/>
          <p:nvPr/>
        </p:nvSpPr>
        <p:spPr>
          <a:xfrm>
            <a:off x="9115511" y="2348489"/>
            <a:ext cx="1585854" cy="139923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13746446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EE92BA66-81BC-C2B8-9869-4D6B9C9BE4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34255" y="0"/>
            <a:ext cx="3168981" cy="68580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2AFCEA77-5BDD-FFDC-F82D-03BF51987AC7}"/>
              </a:ext>
            </a:extLst>
          </p:cNvPr>
          <p:cNvSpPr txBox="1"/>
          <p:nvPr/>
        </p:nvSpPr>
        <p:spPr>
          <a:xfrm>
            <a:off x="-98101" y="3759200"/>
            <a:ext cx="188072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JP" dirty="0">
                <a:solidFill>
                  <a:srgbClr val="FF0000"/>
                </a:solidFill>
              </a:rPr>
              <a:t>1. Enter the login password</a:t>
            </a:r>
          </a:p>
          <a:p>
            <a:endParaRPr lang="en-JP" dirty="0">
              <a:solidFill>
                <a:srgbClr val="FF0000"/>
              </a:solidFill>
            </a:endParaRPr>
          </a:p>
          <a:p>
            <a:r>
              <a:rPr lang="en-JP" dirty="0">
                <a:solidFill>
                  <a:srgbClr val="FF0000"/>
                </a:solidFill>
              </a:rPr>
              <a:t>(not pin number)</a:t>
            </a: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0938EC81-0902-F99C-DAA1-EC4667CDE31C}"/>
              </a:ext>
            </a:extLst>
          </p:cNvPr>
          <p:cNvCxnSpPr>
            <a:cxnSpLocks/>
          </p:cNvCxnSpPr>
          <p:nvPr/>
        </p:nvCxnSpPr>
        <p:spPr>
          <a:xfrm>
            <a:off x="1224259" y="4325860"/>
            <a:ext cx="1060616" cy="0"/>
          </a:xfrm>
          <a:prstGeom prst="straightConnector1">
            <a:avLst/>
          </a:prstGeom>
          <a:ln w="63500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5ACB8D92-9B46-0C0A-0B60-CB6F937F9AC8}"/>
              </a:ext>
            </a:extLst>
          </p:cNvPr>
          <p:cNvSpPr txBox="1"/>
          <p:nvPr/>
        </p:nvSpPr>
        <p:spPr>
          <a:xfrm>
            <a:off x="31208" y="6132946"/>
            <a:ext cx="175141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JP" dirty="0">
                <a:solidFill>
                  <a:srgbClr val="FF0000"/>
                </a:solidFill>
              </a:rPr>
              <a:t>2. Press this button 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E4564FA2-225E-023A-61B7-7EC245A35950}"/>
              </a:ext>
            </a:extLst>
          </p:cNvPr>
          <p:cNvCxnSpPr>
            <a:cxnSpLocks/>
          </p:cNvCxnSpPr>
          <p:nvPr/>
        </p:nvCxnSpPr>
        <p:spPr>
          <a:xfrm>
            <a:off x="1399384" y="6317612"/>
            <a:ext cx="3087581" cy="0"/>
          </a:xfrm>
          <a:prstGeom prst="straightConnector1">
            <a:avLst/>
          </a:prstGeom>
          <a:ln w="63500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5D3C64C0-28EC-0C3C-EA5D-B766FA5E4FEE}"/>
              </a:ext>
            </a:extLst>
          </p:cNvPr>
          <p:cNvSpPr txBox="1"/>
          <p:nvPr/>
        </p:nvSpPr>
        <p:spPr>
          <a:xfrm>
            <a:off x="5705831" y="4793779"/>
            <a:ext cx="164981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JP" dirty="0">
                <a:solidFill>
                  <a:srgbClr val="FF0000"/>
                </a:solidFill>
              </a:rPr>
              <a:t>3. Random Numbers will appear here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499C58CA-4E07-9079-3DD2-DDEBC2218412}"/>
              </a:ext>
            </a:extLst>
          </p:cNvPr>
          <p:cNvCxnSpPr>
            <a:cxnSpLocks/>
          </p:cNvCxnSpPr>
          <p:nvPr/>
        </p:nvCxnSpPr>
        <p:spPr>
          <a:xfrm flipH="1">
            <a:off x="3618745" y="5104529"/>
            <a:ext cx="2050474" cy="12416"/>
          </a:xfrm>
          <a:prstGeom prst="straightConnector1">
            <a:avLst/>
          </a:prstGeom>
          <a:ln w="63500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7DF49A2A-5988-FF5C-4799-BF70785FD902}"/>
              </a:ext>
            </a:extLst>
          </p:cNvPr>
          <p:cNvSpPr txBox="1"/>
          <p:nvPr/>
        </p:nvSpPr>
        <p:spPr>
          <a:xfrm>
            <a:off x="5565031" y="5809780"/>
            <a:ext cx="217504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JP" dirty="0">
                <a:solidFill>
                  <a:srgbClr val="FF0000"/>
                </a:solidFill>
              </a:rPr>
              <a:t>4. Press the button to transfer money</a:t>
            </a:r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FA08215C-8A70-64A9-1E39-248E4AFCA580}"/>
              </a:ext>
            </a:extLst>
          </p:cNvPr>
          <p:cNvCxnSpPr>
            <a:cxnSpLocks/>
          </p:cNvCxnSpPr>
          <p:nvPr/>
        </p:nvCxnSpPr>
        <p:spPr>
          <a:xfrm flipH="1" flipV="1">
            <a:off x="4762926" y="5917268"/>
            <a:ext cx="906293" cy="215678"/>
          </a:xfrm>
          <a:prstGeom prst="straightConnector1">
            <a:avLst/>
          </a:prstGeom>
          <a:ln w="63500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8" name="Picture 17">
            <a:extLst>
              <a:ext uri="{FF2B5EF4-FFF2-40B4-BE49-F238E27FC236}">
                <a16:creationId xmlns:a16="http://schemas.microsoft.com/office/drawing/2014/main" id="{436A7C52-9276-E735-0665-A0F8DA9240B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23636" y="0"/>
            <a:ext cx="3168980" cy="6858000"/>
          </a:xfrm>
          <a:prstGeom prst="rect">
            <a:avLst/>
          </a:prstGeom>
        </p:spPr>
      </p:pic>
      <p:sp>
        <p:nvSpPr>
          <p:cNvPr id="21" name="Rectangle 20">
            <a:extLst>
              <a:ext uri="{FF2B5EF4-FFF2-40B4-BE49-F238E27FC236}">
                <a16:creationId xmlns:a16="http://schemas.microsoft.com/office/drawing/2014/main" id="{C911AEC7-7D40-DE01-4E12-A8F0EC7DF8FC}"/>
              </a:ext>
            </a:extLst>
          </p:cNvPr>
          <p:cNvSpPr/>
          <p:nvPr/>
        </p:nvSpPr>
        <p:spPr>
          <a:xfrm>
            <a:off x="7823201" y="2022764"/>
            <a:ext cx="1468053" cy="139923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JP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44AE1F9B-EF94-1D81-525F-4CFA0A072DA1}"/>
              </a:ext>
            </a:extLst>
          </p:cNvPr>
          <p:cNvSpPr/>
          <p:nvPr/>
        </p:nvSpPr>
        <p:spPr>
          <a:xfrm>
            <a:off x="9139383" y="4789161"/>
            <a:ext cx="1468053" cy="71120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JP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E9954F66-0487-2EE6-3BB8-95A7C64063F4}"/>
              </a:ext>
            </a:extLst>
          </p:cNvPr>
          <p:cNvSpPr/>
          <p:nvPr/>
        </p:nvSpPr>
        <p:spPr>
          <a:xfrm>
            <a:off x="7798291" y="5777345"/>
            <a:ext cx="1585854" cy="139923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JP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AA30A547-034F-D9CC-413A-FC14A716F1A1}"/>
              </a:ext>
            </a:extLst>
          </p:cNvPr>
          <p:cNvSpPr/>
          <p:nvPr/>
        </p:nvSpPr>
        <p:spPr>
          <a:xfrm>
            <a:off x="2294111" y="2102205"/>
            <a:ext cx="1585854" cy="139923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JP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29F1B74A-4958-8F91-11F2-9836200222A8}"/>
              </a:ext>
            </a:extLst>
          </p:cNvPr>
          <p:cNvSpPr/>
          <p:nvPr/>
        </p:nvSpPr>
        <p:spPr>
          <a:xfrm>
            <a:off x="3618745" y="1101158"/>
            <a:ext cx="1303710" cy="616424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JP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83A02CD0-C880-2386-DA98-0E861CEA6927}"/>
              </a:ext>
            </a:extLst>
          </p:cNvPr>
          <p:cNvSpPr/>
          <p:nvPr/>
        </p:nvSpPr>
        <p:spPr>
          <a:xfrm>
            <a:off x="7798291" y="2369709"/>
            <a:ext cx="1468053" cy="139923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JP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54C25DE6-F9F2-922B-E3B2-BB20BD3460F1}"/>
              </a:ext>
            </a:extLst>
          </p:cNvPr>
          <p:cNvSpPr txBox="1"/>
          <p:nvPr/>
        </p:nvSpPr>
        <p:spPr>
          <a:xfrm>
            <a:off x="8660871" y="3014259"/>
            <a:ext cx="194656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JP" dirty="0">
                <a:solidFill>
                  <a:srgbClr val="FF0000"/>
                </a:solidFill>
              </a:rPr>
              <a:t>Final Screen.</a:t>
            </a:r>
          </a:p>
          <a:p>
            <a:endParaRPr lang="en-JP" dirty="0">
              <a:solidFill>
                <a:srgbClr val="FF0000"/>
              </a:solidFill>
            </a:endParaRPr>
          </a:p>
          <a:p>
            <a:r>
              <a:rPr lang="en-JP" dirty="0">
                <a:solidFill>
                  <a:srgbClr val="FF0000"/>
                </a:solidFill>
              </a:rPr>
              <a:t>Take screenshot</a:t>
            </a:r>
          </a:p>
        </p:txBody>
      </p:sp>
    </p:spTree>
    <p:extLst>
      <p:ext uri="{BB962C8B-B14F-4D97-AF65-F5344CB8AC3E}">
        <p14:creationId xmlns:p14="http://schemas.microsoft.com/office/powerpoint/2010/main" val="313491627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97</TotalTime>
  <Words>158</Words>
  <Application>Microsoft Macintosh PowerPoint</Application>
  <PresentationFormat>Widescreen</PresentationFormat>
  <Paragraphs>47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Aptos</vt:lpstr>
      <vt:lpstr>Aptos Display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Uday Kiran Rage</dc:creator>
  <cp:lastModifiedBy>Uday Kiran Rage</cp:lastModifiedBy>
  <cp:revision>1</cp:revision>
  <dcterms:created xsi:type="dcterms:W3CDTF">2024-03-12T04:14:20Z</dcterms:created>
  <dcterms:modified xsi:type="dcterms:W3CDTF">2024-03-12T05:52:09Z</dcterms:modified>
</cp:coreProperties>
</file>

<file path=docProps/thumbnail.jpeg>
</file>